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963" r:id="rId2"/>
    <p:sldMasterId id="2147483981" r:id="rId3"/>
  </p:sldMasterIdLst>
  <p:notesMasterIdLst>
    <p:notesMasterId r:id="rId18"/>
  </p:notesMasterIdLst>
  <p:sldIdLst>
    <p:sldId id="256" r:id="rId4"/>
    <p:sldId id="259" r:id="rId5"/>
    <p:sldId id="281" r:id="rId6"/>
    <p:sldId id="260" r:id="rId7"/>
    <p:sldId id="261" r:id="rId8"/>
    <p:sldId id="272" r:id="rId9"/>
    <p:sldId id="274" r:id="rId10"/>
    <p:sldId id="276" r:id="rId11"/>
    <p:sldId id="275" r:id="rId12"/>
    <p:sldId id="277" r:id="rId13"/>
    <p:sldId id="278" r:id="rId14"/>
    <p:sldId id="279" r:id="rId15"/>
    <p:sldId id="280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FAC13-C830-42B7-A3BC-DB019036D473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6A8AB-49B1-4598-9C1B-D88E6F761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01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56A8AB-49B1-4598-9C1B-D88E6F7615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66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26488D1-DA01-414B-BFC8-88D3B202A8A8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5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3C68-7BC0-431E-806B-C66201E29D7D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8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D1CC8-BD80-4790-B784-8018BD28303D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365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488D1-DA01-414B-BFC8-88D3B202A8A8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3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0A4E-E43A-4FDC-BA90-A74DBEEC5A39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02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8BF4A-DCF0-4745-99E4-27E28073AE57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986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0E662-83D9-4AD3-BD33-C41198952D7C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4822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09F4-018E-429A-A6EC-05C22FAFC8A0}" type="datetime1">
              <a:rPr lang="en-US" smtClean="0"/>
              <a:t>4/24/2021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574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AF033-C979-4ECA-BC6C-2D9AD9C72EA3}" type="datetime1">
              <a:rPr lang="en-US" smtClean="0"/>
              <a:t>4/24/2021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7328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D6B8A-3081-411F-B44F-675A8A96E028}" type="datetime1">
              <a:rPr lang="en-US" smtClean="0"/>
              <a:t>4/24/2021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810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E4924-2B6A-4B8B-9927-C8D8BCCBECC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43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0A4E-E43A-4FDC-BA90-A74DBEEC5A39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8539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0832F-5E02-4660-82BD-FFA03CD2717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5483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6226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69270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3867394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89432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967519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14902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3C68-7BC0-431E-806B-C66201E29D7D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430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D1CC8-BD80-4790-B784-8018BD28303D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918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488D1-DA01-414B-BFC8-88D3B202A8A8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50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8BF4A-DCF0-4745-99E4-27E28073AE57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9068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0A4E-E43A-4FDC-BA90-A74DBEEC5A39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690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8BF4A-DCF0-4745-99E4-27E28073AE57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154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0E662-83D9-4AD3-BD33-C41198952D7C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223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09F4-018E-429A-A6EC-05C22FAFC8A0}" type="datetime1">
              <a:rPr lang="en-US" smtClean="0"/>
              <a:t>4/24/2021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003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AF033-C979-4ECA-BC6C-2D9AD9C72EA3}" type="datetime1">
              <a:rPr lang="en-US" smtClean="0"/>
              <a:t>4/24/2021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257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D6B8A-3081-411F-B44F-675A8A96E028}" type="datetime1">
              <a:rPr lang="en-US" smtClean="0"/>
              <a:t>4/24/2021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7210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E4924-2B6A-4B8B-9927-C8D8BCCBECC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684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0832F-5E02-4660-82BD-FFA03CD2717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4805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3681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98945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0E662-83D9-4AD3-BD33-C41198952D7C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8674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5216140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81175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840701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02557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93C68-7BC0-431E-806B-C66201E29D7D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9968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D1CC8-BD80-4790-B784-8018BD28303D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59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09F4-018E-429A-A6EC-05C22FAFC8A0}" type="datetime1">
              <a:rPr lang="en-US" smtClean="0"/>
              <a:t>4/24/2021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AF033-C979-4ECA-BC6C-2D9AD9C72EA3}" type="datetime1">
              <a:rPr lang="en-US" smtClean="0"/>
              <a:t>4/24/2021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914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D6B8A-3081-411F-B44F-675A8A96E028}" type="datetime1">
              <a:rPr lang="en-US" smtClean="0"/>
              <a:t>4/24/2021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77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E4924-2B6A-4B8B-9927-C8D8BCCBECC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5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0832F-5E02-4660-82BD-FFA03CD2717B}" type="datetime1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726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642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0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  <p:sldLayoutId id="2147483965" r:id="rId2"/>
    <p:sldLayoutId id="2147483966" r:id="rId3"/>
    <p:sldLayoutId id="2147483967" r:id="rId4"/>
    <p:sldLayoutId id="2147483968" r:id="rId5"/>
    <p:sldLayoutId id="2147483969" r:id="rId6"/>
    <p:sldLayoutId id="2147483970" r:id="rId7"/>
    <p:sldLayoutId id="2147483971" r:id="rId8"/>
    <p:sldLayoutId id="2147483972" r:id="rId9"/>
    <p:sldLayoutId id="2147483973" r:id="rId10"/>
    <p:sldLayoutId id="2147483974" r:id="rId11"/>
    <p:sldLayoutId id="2147483975" r:id="rId12"/>
    <p:sldLayoutId id="2147483976" r:id="rId13"/>
    <p:sldLayoutId id="2147483977" r:id="rId14"/>
    <p:sldLayoutId id="2147483978" r:id="rId15"/>
    <p:sldLayoutId id="2147483979" r:id="rId16"/>
    <p:sldLayoutId id="2147483980" r:id="rId1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90882B0-444B-4656-BACA-05AFDFE86B6B}" type="datetime1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4D60727-357B-44E2-8D6A-D9F04A99E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63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2" r:id="rId1"/>
    <p:sldLayoutId id="2147483983" r:id="rId2"/>
    <p:sldLayoutId id="2147483984" r:id="rId3"/>
    <p:sldLayoutId id="2147483985" r:id="rId4"/>
    <p:sldLayoutId id="2147483986" r:id="rId5"/>
    <p:sldLayoutId id="2147483987" r:id="rId6"/>
    <p:sldLayoutId id="2147483988" r:id="rId7"/>
    <p:sldLayoutId id="2147483989" r:id="rId8"/>
    <p:sldLayoutId id="2147483990" r:id="rId9"/>
    <p:sldLayoutId id="2147483991" r:id="rId10"/>
    <p:sldLayoutId id="2147483992" r:id="rId11"/>
    <p:sldLayoutId id="2147483993" r:id="rId12"/>
    <p:sldLayoutId id="2147483994" r:id="rId13"/>
    <p:sldLayoutId id="2147483995" r:id="rId14"/>
    <p:sldLayoutId id="2147483996" r:id="rId15"/>
    <p:sldLayoutId id="2147483997" r:id="rId16"/>
    <p:sldLayoutId id="2147483998" r:id="rId1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131175" y="1880652"/>
            <a:ext cx="10104341" cy="8426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cap="none" dirty="0" smtClean="0">
                <a:solidFill>
                  <a:schemeClr val="tx1"/>
                </a:solidFill>
              </a:rPr>
              <a:t>Apartment Network</a:t>
            </a:r>
            <a:endParaRPr lang="en-US" sz="4400" b="1" cap="none" dirty="0">
              <a:solidFill>
                <a:schemeClr val="tx1"/>
              </a:solidFill>
            </a:endParaRP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885516" y="3248167"/>
            <a:ext cx="4437112" cy="2315989"/>
          </a:xfrm>
          <a:prstGeom prst="rect">
            <a:avLst/>
          </a:prstGeom>
          <a:solidFill>
            <a:schemeClr val="bg2"/>
          </a:solidFill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Submitted By: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Name: Zarin Hossain </a:t>
            </a:r>
            <a:r>
              <a:rPr lang="en-US" b="1" dirty="0" err="1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Sheetal</a:t>
            </a:r>
            <a:endParaRPr lang="en-US" b="1" dirty="0" smtClean="0">
              <a:solidFill>
                <a:schemeClr val="tx1"/>
              </a:solidFill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ID:20183032010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r>
              <a:rPr lang="en-US" b="1" baseline="30000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rd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Year 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r>
              <a:rPr lang="en-US" b="1" baseline="30000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nd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Semester </a:t>
            </a:r>
            <a:endParaRPr kumimoji="0" lang="en-US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Department of Computer Science and Engineering</a:t>
            </a:r>
            <a:endParaRPr kumimoji="0" lang="en-US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North Western University, </a:t>
            </a:r>
            <a:endParaRPr kumimoji="0" lang="en-US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Khulna</a:t>
            </a:r>
            <a:endParaRPr kumimoji="0" lang="en-US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 Box 1"/>
          <p:cNvSpPr txBox="1">
            <a:spLocks noChangeArrowheads="1"/>
          </p:cNvSpPr>
          <p:nvPr/>
        </p:nvSpPr>
        <p:spPr bwMode="auto">
          <a:xfrm>
            <a:off x="6400800" y="3248167"/>
            <a:ext cx="4834716" cy="2315989"/>
          </a:xfrm>
          <a:prstGeom prst="rect">
            <a:avLst/>
          </a:prstGeom>
          <a:solidFill>
            <a:schemeClr val="bg2"/>
          </a:solidFill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Submitted To: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M. </a:t>
            </a:r>
            <a:r>
              <a:rPr lang="en-US" b="1" dirty="0" err="1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Raihan</a:t>
            </a:r>
            <a:endParaRPr lang="en-US" b="1" dirty="0" smtClean="0">
              <a:solidFill>
                <a:schemeClr val="tx1"/>
              </a:solidFill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Lecturer,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Department 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of Computer Science and Engineering</a:t>
            </a:r>
            <a:endParaRPr lang="en-US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North Western University, </a:t>
            </a:r>
            <a:endParaRPr lang="en-US" b="1" dirty="0" smtClean="0">
              <a:solidFill>
                <a:schemeClr val="tx1"/>
              </a:solidFill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Khulna</a:t>
            </a:r>
            <a:endParaRPr lang="en-US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Subtitle 4"/>
          <p:cNvSpPr txBox="1">
            <a:spLocks/>
          </p:cNvSpPr>
          <p:nvPr/>
        </p:nvSpPr>
        <p:spPr>
          <a:xfrm>
            <a:off x="1883391" y="152507"/>
            <a:ext cx="8393374" cy="1109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Department of Computer Science and Engineering</a:t>
            </a:r>
            <a:endParaRPr lang="en-US" sz="5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North Western University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00" b="1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Course Code:CSE-3206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Course Title: Computer Networks Sessional</a:t>
            </a:r>
            <a:endParaRPr lang="en-US" sz="2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Explosion 1 10"/>
          <p:cNvSpPr/>
          <p:nvPr/>
        </p:nvSpPr>
        <p:spPr>
          <a:xfrm>
            <a:off x="11409528" y="0"/>
            <a:ext cx="782472" cy="98264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8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80"/>
    </mc:Choice>
    <mc:Fallback xmlns="">
      <p:transition spd="slow" advTm="12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8" y="259308"/>
            <a:ext cx="10058400" cy="777922"/>
          </a:xfrm>
        </p:spPr>
        <p:txBody>
          <a:bodyPr/>
          <a:lstStyle/>
          <a:p>
            <a:r>
              <a:rPr lang="en-US" b="1" u="sng" dirty="0" smtClean="0">
                <a:solidFill>
                  <a:schemeClr val="tx1"/>
                </a:solidFill>
              </a:rPr>
              <a:t>Elements Description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28" y="1446665"/>
            <a:ext cx="11327642" cy="501311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Hub: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device use in physical layer.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device use case is for LAN network.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device does not support huge connection at a time.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Hub  use half duplex mode.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Repeater: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type of device in physical layer.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Repeater regenerates signal, it does not amplify signal.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provides long device connection optimally.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connect 2 devices though long distance due to repeating signal in between long distance connection.</a:t>
            </a:r>
          </a:p>
          <a:p>
            <a:pPr marL="201168" lvl="1" indent="0">
              <a:lnSpc>
                <a:spcPct val="100000"/>
              </a:lnSpc>
              <a:buNone/>
            </a:pPr>
            <a:endParaRPr lang="en-US" dirty="0" smtClean="0"/>
          </a:p>
        </p:txBody>
      </p:sp>
      <p:sp>
        <p:nvSpPr>
          <p:cNvPr id="5" name="Explosion 1 4"/>
          <p:cNvSpPr/>
          <p:nvPr/>
        </p:nvSpPr>
        <p:spPr>
          <a:xfrm>
            <a:off x="11204811" y="259308"/>
            <a:ext cx="727881" cy="955344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8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21"/>
    </mc:Choice>
    <mc:Fallback xmlns="">
      <p:transition spd="slow" advTm="28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410" y="259308"/>
            <a:ext cx="9348717" cy="777922"/>
          </a:xfrm>
        </p:spPr>
        <p:txBody>
          <a:bodyPr/>
          <a:lstStyle/>
          <a:p>
            <a:r>
              <a:rPr lang="en-US" b="1" u="sng" dirty="0" smtClean="0">
                <a:solidFill>
                  <a:schemeClr val="tx1"/>
                </a:solidFill>
              </a:rPr>
              <a:t>Elements Description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6411" y="1351131"/>
            <a:ext cx="9921923" cy="375313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Server: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is an end device.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does serve specific functions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Such are  DHCP, DNS, Email Service etc.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PC: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 is also an end device.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connects with wire.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One of the device that user directly interact.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can browser the web, email some other computer etc.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5" name="Explosion 1 4"/>
          <p:cNvSpPr/>
          <p:nvPr/>
        </p:nvSpPr>
        <p:spPr>
          <a:xfrm>
            <a:off x="11068334" y="259308"/>
            <a:ext cx="878006" cy="103723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784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34"/>
    </mc:Choice>
    <mc:Fallback xmlns="">
      <p:transition spd="slow" advTm="22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8" y="232012"/>
            <a:ext cx="5104263" cy="805218"/>
          </a:xfrm>
        </p:spPr>
        <p:txBody>
          <a:bodyPr/>
          <a:lstStyle/>
          <a:p>
            <a:r>
              <a:rPr lang="en-US" b="1" u="sng" dirty="0" smtClean="0">
                <a:solidFill>
                  <a:schemeClr val="tx1"/>
                </a:solidFill>
              </a:rPr>
              <a:t>Elements Description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36728" y="1801504"/>
            <a:ext cx="11327642" cy="46855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chemeClr val="tx1"/>
                </a:solidFill>
              </a:rPr>
              <a:t>Laptop: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This is also an end device.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Its purpose is same as PC.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" name="Explosion 1 4"/>
          <p:cNvSpPr/>
          <p:nvPr/>
        </p:nvSpPr>
        <p:spPr>
          <a:xfrm>
            <a:off x="11313995" y="0"/>
            <a:ext cx="878006" cy="103723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74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326"/>
    </mc:Choice>
    <mc:Fallback xmlns="">
      <p:transition spd="slow" advTm="7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8" y="259308"/>
            <a:ext cx="10058400" cy="777922"/>
          </a:xfrm>
        </p:spPr>
        <p:txBody>
          <a:bodyPr/>
          <a:lstStyle/>
          <a:p>
            <a:r>
              <a:rPr lang="en-US" b="1" u="sng" dirty="0" smtClean="0">
                <a:solidFill>
                  <a:schemeClr val="tx1"/>
                </a:solidFill>
              </a:rPr>
              <a:t>Conclusion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28" y="1446665"/>
            <a:ext cx="11327642" cy="501311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In this presentation, we now get proper description of sample Apartment network design.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simple network design demonstrate some common network practice in packet tracer.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We can learn some technology throughout this network design.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Explosion 1 4"/>
          <p:cNvSpPr/>
          <p:nvPr/>
        </p:nvSpPr>
        <p:spPr>
          <a:xfrm>
            <a:off x="11000095" y="259308"/>
            <a:ext cx="928047" cy="98264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13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78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76"/>
    </mc:Choice>
    <mc:Fallback xmlns="">
      <p:transition spd="slow" advTm="17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67" r="14267"/>
          <a:stretch>
            <a:fillRect/>
          </a:stretch>
        </p:blipFill>
        <p:spPr>
          <a:xfrm>
            <a:off x="245659" y="232012"/>
            <a:ext cx="11682483" cy="6359857"/>
          </a:xfrm>
        </p:spPr>
      </p:pic>
      <p:sp>
        <p:nvSpPr>
          <p:cNvPr id="2" name="Explosion 1 1"/>
          <p:cNvSpPr/>
          <p:nvPr/>
        </p:nvSpPr>
        <p:spPr>
          <a:xfrm>
            <a:off x="10722590" y="232012"/>
            <a:ext cx="1205552" cy="110547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77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2"/>
    </mc:Choice>
    <mc:Fallback xmlns="">
      <p:transition spd="slow" advTm="3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solidFill>
                  <a:schemeClr val="tx1"/>
                </a:solidFill>
              </a:rPr>
              <a:t>Content</a:t>
            </a:r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18288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In this presentation I will give description about of this networks-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Design description,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Procedures,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Elements description.</a:t>
            </a:r>
          </a:p>
        </p:txBody>
      </p:sp>
      <p:sp>
        <p:nvSpPr>
          <p:cNvPr id="5" name="Explosion 1 4"/>
          <p:cNvSpPr/>
          <p:nvPr/>
        </p:nvSpPr>
        <p:spPr>
          <a:xfrm>
            <a:off x="11150221" y="318788"/>
            <a:ext cx="823415" cy="968992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790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10"/>
    </mc:Choice>
    <mc:Fallback xmlns="">
      <p:transition spd="slow" advTm="11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solidFill>
                  <a:schemeClr val="tx1"/>
                </a:solidFill>
              </a:rPr>
              <a:t>Introduction</a:t>
            </a:r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18288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design describes a sample Apartment network made by  Cisco Packet Tracer.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is a simple demonstration of a test network design.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is properly configured network devices.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Here I will discuss about this sample network.</a:t>
            </a:r>
          </a:p>
        </p:txBody>
      </p:sp>
      <p:sp>
        <p:nvSpPr>
          <p:cNvPr id="5" name="Explosion 1 4"/>
          <p:cNvSpPr/>
          <p:nvPr/>
        </p:nvSpPr>
        <p:spPr>
          <a:xfrm>
            <a:off x="11150221" y="318788"/>
            <a:ext cx="823415" cy="968992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29"/>
    </mc:Choice>
    <mc:Fallback xmlns="">
      <p:transition spd="slow" advTm="17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716" y="422365"/>
            <a:ext cx="10058400" cy="668740"/>
          </a:xfrm>
        </p:spPr>
        <p:txBody>
          <a:bodyPr>
            <a:normAutofit fontScale="90000"/>
          </a:bodyPr>
          <a:lstStyle/>
          <a:p>
            <a:r>
              <a:rPr lang="en-US" b="1" u="sng" dirty="0" smtClean="0">
                <a:solidFill>
                  <a:schemeClr val="tx1"/>
                </a:solidFill>
              </a:rPr>
              <a:t>Design: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6" name="Explosion 1 5"/>
          <p:cNvSpPr/>
          <p:nvPr/>
        </p:nvSpPr>
        <p:spPr>
          <a:xfrm>
            <a:off x="11193438" y="194479"/>
            <a:ext cx="782472" cy="98264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012" y="1822693"/>
            <a:ext cx="11709779" cy="40860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4716" y="1177119"/>
            <a:ext cx="8005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is the screenshot of the design overview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1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9"/>
    </mc:Choice>
    <mc:Fallback xmlns="">
      <p:transition spd="slow" advTm="3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8" y="259308"/>
            <a:ext cx="10058400" cy="777922"/>
          </a:xfrm>
        </p:spPr>
        <p:txBody>
          <a:bodyPr/>
          <a:lstStyle/>
          <a:p>
            <a:r>
              <a:rPr lang="en-US" b="1" u="sng" dirty="0" smtClean="0">
                <a:solidFill>
                  <a:schemeClr val="tx1"/>
                </a:solidFill>
              </a:rPr>
              <a:t>Design description: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319" y="1160060"/>
            <a:ext cx="10003809" cy="4885898"/>
          </a:xfrm>
        </p:spPr>
        <p:txBody>
          <a:bodyPr/>
          <a:lstStyle/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 smtClean="0"/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</a:t>
            </a:r>
            <a:r>
              <a:rPr lang="en-US" dirty="0">
                <a:solidFill>
                  <a:schemeClr val="tx1"/>
                </a:solidFill>
              </a:rPr>
              <a:t>design describes an </a:t>
            </a:r>
            <a:r>
              <a:rPr lang="en-US" dirty="0" smtClean="0">
                <a:solidFill>
                  <a:schemeClr val="tx1"/>
                </a:solidFill>
              </a:rPr>
              <a:t>Apartment network </a:t>
            </a:r>
            <a:r>
              <a:rPr lang="en-US" dirty="0">
                <a:solidFill>
                  <a:schemeClr val="tx1"/>
                </a:solidFill>
              </a:rPr>
              <a:t>layout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design contains several networks to connected.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contains several elements to provide necessary network connections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Such are router, switches, hubs, repeaters, servers.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There are several LANs in this network design.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All LANs are interconnected via switches, hub or router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Explosion 1 4"/>
          <p:cNvSpPr/>
          <p:nvPr/>
        </p:nvSpPr>
        <p:spPr>
          <a:xfrm>
            <a:off x="11068334" y="232013"/>
            <a:ext cx="873458" cy="103723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7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12"/>
    </mc:Choice>
    <mc:Fallback xmlns="">
      <p:transition spd="slow" advTm="29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8" y="259308"/>
            <a:ext cx="10058400" cy="777922"/>
          </a:xfrm>
        </p:spPr>
        <p:txBody>
          <a:bodyPr/>
          <a:lstStyle/>
          <a:p>
            <a:r>
              <a:rPr lang="en-US" b="1" u="sng" dirty="0" smtClean="0">
                <a:solidFill>
                  <a:schemeClr val="tx1"/>
                </a:solidFill>
              </a:rPr>
              <a:t>Design description: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28" y="914401"/>
            <a:ext cx="11327642" cy="5022375"/>
          </a:xfrm>
        </p:spPr>
        <p:txBody>
          <a:bodyPr>
            <a:normAutofit/>
          </a:bodyPr>
          <a:lstStyle/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This design have these internal networks: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1"/>
                </a:solidFill>
              </a:rPr>
              <a:t>ISP Network :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Containing 3 servers with 1PC and 1 Laptop and 1 hub.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Home Network :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Containing 1 Server.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1 central switch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6 branch/floor switches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Every branch switches have 1 or more PCs/laptops.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These internal networks interconnected through the ISP network though 1 router.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That router is connected home network though repeater for resolving long distance signal loss.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Explosion 1 4"/>
          <p:cNvSpPr/>
          <p:nvPr/>
        </p:nvSpPr>
        <p:spPr>
          <a:xfrm>
            <a:off x="11122926" y="259308"/>
            <a:ext cx="809767" cy="91440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6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4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69"/>
    </mc:Choice>
    <mc:Fallback xmlns="">
      <p:transition spd="slow" advTm="3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8" y="259308"/>
            <a:ext cx="10058400" cy="777922"/>
          </a:xfrm>
        </p:spPr>
        <p:txBody>
          <a:bodyPr/>
          <a:lstStyle/>
          <a:p>
            <a:r>
              <a:rPr lang="en-US" b="1" u="sng" dirty="0" smtClean="0">
                <a:solidFill>
                  <a:schemeClr val="tx1"/>
                </a:solidFill>
              </a:rPr>
              <a:t>Procedures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28" y="1269242"/>
            <a:ext cx="11327642" cy="4885898"/>
          </a:xfrm>
        </p:spPr>
        <p:txBody>
          <a:bodyPr/>
          <a:lstStyle/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There are total 1 router, 7 switches, 1 hub, 1 repeater and 4 servers used.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At the end devices, there are  total 8 PCs, 4 laptops used.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The central router is interconnect all other internal/LAN network together.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The 1 hub connected with ISP network.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Many networks are connected through switch. Such are,  Central home network, Branches of home network.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Inside ISP network, there are 3 servers, 1 PC and 1 laptop connected.</a:t>
            </a:r>
          </a:p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1 repeater used for connecting Home  network to ISP network for maintaining optimally for longer distance network.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Explosion 1 4"/>
          <p:cNvSpPr/>
          <p:nvPr/>
        </p:nvSpPr>
        <p:spPr>
          <a:xfrm>
            <a:off x="11133161" y="232012"/>
            <a:ext cx="794982" cy="103723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7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44"/>
    </mc:Choice>
    <mc:Fallback xmlns="">
      <p:transition spd="slow" advTm="43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8" y="232013"/>
            <a:ext cx="10058400" cy="777922"/>
          </a:xfrm>
        </p:spPr>
        <p:txBody>
          <a:bodyPr/>
          <a:lstStyle/>
          <a:p>
            <a:r>
              <a:rPr lang="en-US" b="1" u="sng" dirty="0" smtClean="0">
                <a:solidFill>
                  <a:schemeClr val="tx1"/>
                </a:solidFill>
              </a:rPr>
              <a:t>Procedures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28" y="1269242"/>
            <a:ext cx="11327642" cy="4885898"/>
          </a:xfrm>
        </p:spPr>
        <p:txBody>
          <a:bodyPr/>
          <a:lstStyle/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The </a:t>
            </a:r>
            <a:r>
              <a:rPr lang="en-US" b="1" dirty="0" smtClean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types of servers used for these purpose: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DHCP Server: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For creating  dynamic network in 1 PC and 1 laptop inside ISP network and home network.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Mail Server: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This server used for mail communication inside of the whole network.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DNS Server: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This server used for Domain Name Service for their web site and mail service.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Explosion 1 4"/>
          <p:cNvSpPr/>
          <p:nvPr/>
        </p:nvSpPr>
        <p:spPr>
          <a:xfrm>
            <a:off x="11204812" y="200167"/>
            <a:ext cx="727881" cy="103723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0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05"/>
    </mc:Choice>
    <mc:Fallback xmlns="">
      <p:transition spd="slow" advTm="25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8" y="259308"/>
            <a:ext cx="10058400" cy="777922"/>
          </a:xfrm>
        </p:spPr>
        <p:txBody>
          <a:bodyPr/>
          <a:lstStyle/>
          <a:p>
            <a:r>
              <a:rPr lang="en-US" b="1" u="sng" dirty="0" smtClean="0">
                <a:solidFill>
                  <a:schemeClr val="tx1"/>
                </a:solidFill>
              </a:rPr>
              <a:t>Elements Description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28" y="1351131"/>
            <a:ext cx="11327642" cy="5013119"/>
          </a:xfrm>
        </p:spPr>
        <p:txBody>
          <a:bodyPr>
            <a:normAutofit/>
          </a:bodyPr>
          <a:lstStyle/>
          <a:p>
            <a:pPr indent="-18288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Router: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type of device is in network layer.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device use for connect different network.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device use for MANs, District based network,  Internet.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can  use various routing protocols.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Router  use full duplex.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</a:rPr>
              <a:t>Switch: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type of device is in data layer.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This devices use for connecting high number of devices through a lot of ports.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uses for LAN network.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It uses full and half duplex mode.</a:t>
            </a:r>
          </a:p>
        </p:txBody>
      </p:sp>
      <p:sp>
        <p:nvSpPr>
          <p:cNvPr id="5" name="Explosion 1 4"/>
          <p:cNvSpPr/>
          <p:nvPr/>
        </p:nvSpPr>
        <p:spPr>
          <a:xfrm>
            <a:off x="11204811" y="259307"/>
            <a:ext cx="727881" cy="90757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15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43"/>
    </mc:Choice>
    <mc:Fallback xmlns="">
      <p:transition spd="slow" advTm="36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Basis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3.xml><?xml version="1.0" encoding="utf-8"?>
<a:theme xmlns:a="http://schemas.openxmlformats.org/drawingml/2006/main" name="1_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</TotalTime>
  <Words>736</Words>
  <Application>Microsoft Office PowerPoint</Application>
  <PresentationFormat>Widescreen</PresentationFormat>
  <Paragraphs>126</Paragraphs>
  <Slides>14</Slides>
  <Notes>1</Notes>
  <HiddenSlides>0</HiddenSlides>
  <MMClips>14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Corbel</vt:lpstr>
      <vt:lpstr>Times New Roman</vt:lpstr>
      <vt:lpstr>Tw Cen MT</vt:lpstr>
      <vt:lpstr>Basis</vt:lpstr>
      <vt:lpstr>Droplet</vt:lpstr>
      <vt:lpstr>1_Droplet</vt:lpstr>
      <vt:lpstr>PowerPoint Presentation</vt:lpstr>
      <vt:lpstr>Content</vt:lpstr>
      <vt:lpstr>Introduction</vt:lpstr>
      <vt:lpstr>Design:</vt:lpstr>
      <vt:lpstr>Design description:</vt:lpstr>
      <vt:lpstr>Design description:</vt:lpstr>
      <vt:lpstr>Procedures</vt:lpstr>
      <vt:lpstr>Procedures</vt:lpstr>
      <vt:lpstr>Elements Description</vt:lpstr>
      <vt:lpstr>Elements Description</vt:lpstr>
      <vt:lpstr>Elements Description</vt:lpstr>
      <vt:lpstr>Elements Description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Zarin Hossain</dc:creator>
  <cp:lastModifiedBy>Zarin Hossain</cp:lastModifiedBy>
  <cp:revision>179</cp:revision>
  <dcterms:created xsi:type="dcterms:W3CDTF">2021-04-10T13:00:16Z</dcterms:created>
  <dcterms:modified xsi:type="dcterms:W3CDTF">2021-04-24T05:15:42Z</dcterms:modified>
</cp:coreProperties>
</file>

<file path=docProps/thumbnail.jpeg>
</file>